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4"/>
    <p:restoredTop sz="94689"/>
  </p:normalViewPr>
  <p:slideViewPr>
    <p:cSldViewPr snapToGrid="0" snapToObjects="1">
      <p:cViewPr>
        <p:scale>
          <a:sx n="100" d="100"/>
          <a:sy n="100" d="100"/>
        </p:scale>
        <p:origin x="24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618C6-FD4D-2544-A86C-01167F24EFCE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B7B88-2408-C64D-A1D2-06B7E54AC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B7B88-2408-C64D-A1D2-06B7E54AC3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9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5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7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7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8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8206-6C9A-B04A-8AB9-4BEFE534C263}" type="datetimeFigureOut">
              <a:rPr lang="en-US" smtClean="0"/>
              <a:t>2/14/22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4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0CEA6CC-7EE2-D24C-89D7-ABCFC8D8E057}"/>
              </a:ext>
            </a:extLst>
          </p:cNvPr>
          <p:cNvSpPr txBox="1">
            <a:spLocks/>
          </p:cNvSpPr>
          <p:nvPr/>
        </p:nvSpPr>
        <p:spPr>
          <a:xfrm>
            <a:off x="1966383" y="241618"/>
            <a:ext cx="2914650" cy="3772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Avenir Black" panose="02000503020000020003" pitchFamily="2" charset="0"/>
              </a:rPr>
              <a:t>Project Basics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CAD3D9-0902-6E49-9297-26429980E591}"/>
              </a:ext>
            </a:extLst>
          </p:cNvPr>
          <p:cNvSpPr txBox="1"/>
          <p:nvPr/>
        </p:nvSpPr>
        <p:spPr>
          <a:xfrm>
            <a:off x="509058" y="649682"/>
            <a:ext cx="58345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Avenir Light" panose="020B0402020203020204" pitchFamily="34" charset="77"/>
              </a:rPr>
              <a:t>Working Title:</a:t>
            </a:r>
          </a:p>
          <a:p>
            <a:endParaRPr lang="en-US" sz="1300" b="1" dirty="0">
              <a:latin typeface="Avenir Light" panose="020B0402020203020204" pitchFamily="34" charset="77"/>
            </a:endParaRPr>
          </a:p>
          <a:p>
            <a:r>
              <a:rPr lang="en-US" sz="1300" b="1" dirty="0">
                <a:latin typeface="Avenir Light" panose="020B0402020203020204" pitchFamily="34" charset="77"/>
              </a:rPr>
              <a:t>Author(s): </a:t>
            </a:r>
          </a:p>
          <a:p>
            <a:endParaRPr lang="en-US" sz="1300" b="1" u="sng" dirty="0">
              <a:latin typeface="Avenir Light" panose="020B0402020203020204" pitchFamily="34" charset="77"/>
            </a:endParaRPr>
          </a:p>
          <a:p>
            <a:r>
              <a:rPr lang="en-US" sz="1300" b="1" dirty="0">
                <a:latin typeface="Avenir Light" panose="020B0402020203020204" pitchFamily="34" charset="77"/>
              </a:rPr>
              <a:t>Purpose: </a:t>
            </a:r>
            <a:r>
              <a:rPr lang="en-US" sz="1300" u="sng" dirty="0">
                <a:latin typeface="Avenir Light" panose="020B0402020203020204" pitchFamily="34" charset="77"/>
              </a:rPr>
              <a:t>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F759CDC-0EC9-084B-86CD-9671AAE177B3}"/>
              </a:ext>
            </a:extLst>
          </p:cNvPr>
          <p:cNvSpPr txBox="1">
            <a:spLocks/>
          </p:cNvSpPr>
          <p:nvPr/>
        </p:nvSpPr>
        <p:spPr>
          <a:xfrm>
            <a:off x="463550" y="2149472"/>
            <a:ext cx="5959613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Avenir Black" panose="02000503020000020003" pitchFamily="2" charset="0"/>
              </a:rPr>
              <a:t>What’s the question or puzzle?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9965FD0B-84B9-864B-8D68-CEDD2A08DBCD}"/>
              </a:ext>
            </a:extLst>
          </p:cNvPr>
          <p:cNvSpPr txBox="1">
            <a:spLocks/>
          </p:cNvSpPr>
          <p:nvPr/>
        </p:nvSpPr>
        <p:spPr>
          <a:xfrm>
            <a:off x="463550" y="3866826"/>
            <a:ext cx="5959613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Avenir Black" panose="02000503020000020003" pitchFamily="2" charset="0"/>
              </a:rPr>
              <a:t>What’s the answer(s)?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B0BA28-37A4-CA48-B1A2-BBA43B7FE94D}"/>
              </a:ext>
            </a:extLst>
          </p:cNvPr>
          <p:cNvSpPr/>
          <p:nvPr/>
        </p:nvSpPr>
        <p:spPr>
          <a:xfrm>
            <a:off x="434838" y="4244113"/>
            <a:ext cx="1531546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7F3780D-DA0D-AC48-A1CF-BB2BE82977D8}"/>
              </a:ext>
            </a:extLst>
          </p:cNvPr>
          <p:cNvSpPr/>
          <p:nvPr/>
        </p:nvSpPr>
        <p:spPr>
          <a:xfrm>
            <a:off x="2406581" y="4244111"/>
            <a:ext cx="2130563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104E65-3DFF-2F41-9352-FABA3B31EA8F}"/>
              </a:ext>
            </a:extLst>
          </p:cNvPr>
          <p:cNvSpPr/>
          <p:nvPr/>
        </p:nvSpPr>
        <p:spPr>
          <a:xfrm>
            <a:off x="4977341" y="4244112"/>
            <a:ext cx="1531546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B0B686-028A-F741-961A-E63D799F1078}"/>
              </a:ext>
            </a:extLst>
          </p:cNvPr>
          <p:cNvCxnSpPr>
            <a:stCxn id="9" idx="3"/>
            <a:endCxn id="33" idx="1"/>
          </p:cNvCxnSpPr>
          <p:nvPr/>
        </p:nvCxnSpPr>
        <p:spPr>
          <a:xfrm flipV="1">
            <a:off x="1966384" y="4998605"/>
            <a:ext cx="440197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918E32-7798-7A49-B049-EB82278F0283}"/>
              </a:ext>
            </a:extLst>
          </p:cNvPr>
          <p:cNvCxnSpPr>
            <a:stCxn id="33" idx="3"/>
            <a:endCxn id="35" idx="1"/>
          </p:cNvCxnSpPr>
          <p:nvPr/>
        </p:nvCxnSpPr>
        <p:spPr>
          <a:xfrm>
            <a:off x="4537144" y="4998605"/>
            <a:ext cx="4401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>
            <a:extLst>
              <a:ext uri="{FF2B5EF4-FFF2-40B4-BE49-F238E27FC236}">
                <a16:creationId xmlns:a16="http://schemas.microsoft.com/office/drawing/2014/main" id="{B09A3286-D21F-3E4A-8FB0-E9A96E0B989F}"/>
              </a:ext>
            </a:extLst>
          </p:cNvPr>
          <p:cNvSpPr txBox="1">
            <a:spLocks/>
          </p:cNvSpPr>
          <p:nvPr/>
        </p:nvSpPr>
        <p:spPr>
          <a:xfrm>
            <a:off x="434837" y="4150102"/>
            <a:ext cx="153154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IV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82B87087-E4D6-764B-AEBF-D7E0B9B3A5D0}"/>
              </a:ext>
            </a:extLst>
          </p:cNvPr>
          <p:cNvSpPr txBox="1">
            <a:spLocks/>
          </p:cNvSpPr>
          <p:nvPr/>
        </p:nvSpPr>
        <p:spPr>
          <a:xfrm>
            <a:off x="2406582" y="4150101"/>
            <a:ext cx="2130562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Mechanism(s)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DF4FF622-08AA-C640-8743-963FDC09A27F}"/>
              </a:ext>
            </a:extLst>
          </p:cNvPr>
          <p:cNvSpPr txBox="1">
            <a:spLocks/>
          </p:cNvSpPr>
          <p:nvPr/>
        </p:nvSpPr>
        <p:spPr>
          <a:xfrm>
            <a:off x="4977341" y="4150101"/>
            <a:ext cx="153154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DV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07E536-6890-4B4F-85D1-4224916B27D8}"/>
              </a:ext>
            </a:extLst>
          </p:cNvPr>
          <p:cNvSpPr/>
          <p:nvPr/>
        </p:nvSpPr>
        <p:spPr>
          <a:xfrm>
            <a:off x="434837" y="2514059"/>
            <a:ext cx="6074050" cy="129562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824B0E6-3C7D-0347-994B-B9A14CDAE460}"/>
              </a:ext>
            </a:extLst>
          </p:cNvPr>
          <p:cNvSpPr txBox="1">
            <a:spLocks/>
          </p:cNvSpPr>
          <p:nvPr/>
        </p:nvSpPr>
        <p:spPr>
          <a:xfrm>
            <a:off x="434837" y="5847027"/>
            <a:ext cx="6074050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Avenir Black" panose="02000503020000020003" pitchFamily="2" charset="0"/>
              </a:rPr>
              <a:t>How’re you testing it?</a:t>
            </a:r>
          </a:p>
        </p:txBody>
      </p:sp>
      <p:graphicFrame>
        <p:nvGraphicFramePr>
          <p:cNvPr id="43" name="Table 43">
            <a:extLst>
              <a:ext uri="{FF2B5EF4-FFF2-40B4-BE49-F238E27FC236}">
                <a16:creationId xmlns:a16="http://schemas.microsoft.com/office/drawing/2014/main" id="{D08A18EF-D816-AD43-932B-26B20003E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34225"/>
              </p:ext>
            </p:extLst>
          </p:nvPr>
        </p:nvGraphicFramePr>
        <p:xfrm>
          <a:off x="434838" y="6224314"/>
          <a:ext cx="6080400" cy="14833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432062">
                  <a:extLst>
                    <a:ext uri="{9D8B030D-6E8A-4147-A177-3AD203B41FA5}">
                      <a16:colId xmlns:a16="http://schemas.microsoft.com/office/drawing/2014/main" val="4275585567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3525006278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3502259963"/>
                    </a:ext>
                  </a:extLst>
                </a:gridCol>
                <a:gridCol w="1447938">
                  <a:extLst>
                    <a:ext uri="{9D8B030D-6E8A-4147-A177-3AD203B41FA5}">
                      <a16:colId xmlns:a16="http://schemas.microsoft.com/office/drawing/2014/main" val="1067214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IV, DV, Control?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695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202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5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49088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8D4D5A42-BE29-164C-A1B1-676111280627}"/>
              </a:ext>
            </a:extLst>
          </p:cNvPr>
          <p:cNvSpPr/>
          <p:nvPr/>
        </p:nvSpPr>
        <p:spPr>
          <a:xfrm>
            <a:off x="463550" y="7823200"/>
            <a:ext cx="2393950" cy="10588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446C21F5-653B-2F45-80A8-8816C050911A}"/>
              </a:ext>
            </a:extLst>
          </p:cNvPr>
          <p:cNvSpPr txBox="1">
            <a:spLocks/>
          </p:cNvSpPr>
          <p:nvPr/>
        </p:nvSpPr>
        <p:spPr>
          <a:xfrm>
            <a:off x="463550" y="7720374"/>
            <a:ext cx="2393950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Proposed Method?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975A14-1DA0-594A-8D0B-D21F65F6D497}"/>
              </a:ext>
            </a:extLst>
          </p:cNvPr>
          <p:cNvSpPr/>
          <p:nvPr/>
        </p:nvSpPr>
        <p:spPr>
          <a:xfrm>
            <a:off x="2927280" y="7823200"/>
            <a:ext cx="3587957" cy="10588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DEC9F531-7BCE-F84C-8B29-0BA48294A839}"/>
              </a:ext>
            </a:extLst>
          </p:cNvPr>
          <p:cNvSpPr txBox="1">
            <a:spLocks/>
          </p:cNvSpPr>
          <p:nvPr/>
        </p:nvSpPr>
        <p:spPr>
          <a:xfrm>
            <a:off x="2927281" y="7720374"/>
            <a:ext cx="358795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Contribution</a:t>
            </a:r>
          </a:p>
        </p:txBody>
      </p:sp>
    </p:spTree>
    <p:extLst>
      <p:ext uri="{BB962C8B-B14F-4D97-AF65-F5344CB8AC3E}">
        <p14:creationId xmlns:p14="http://schemas.microsoft.com/office/powerpoint/2010/main" val="819473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1883</TotalTime>
  <Words>48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Black</vt:lpstr>
      <vt:lpstr>Avenir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Timelines + Due Dates SP 22</dc:title>
  <dc:creator>SHOUB, KELSEY</dc:creator>
  <cp:lastModifiedBy>SHOUB, KELSEY</cp:lastModifiedBy>
  <cp:revision>13</cp:revision>
  <cp:lastPrinted>2022-02-14T15:56:24Z</cp:lastPrinted>
  <dcterms:created xsi:type="dcterms:W3CDTF">2022-01-09T19:59:41Z</dcterms:created>
  <dcterms:modified xsi:type="dcterms:W3CDTF">2022-02-14T16:00:08Z</dcterms:modified>
</cp:coreProperties>
</file>